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FD7DE7-6118-0289-ACF9-75A1C4D8CA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1995933-2A79-3537-7CA5-25001C8BA5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D93F854-5ACA-AC4D-2E47-99F02ACD5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2086-FE3F-4748-BC15-F3C3674C67F1}" type="datetimeFigureOut">
              <a:rPr lang="es-CO" smtClean="0"/>
              <a:t>30/09/2025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6D19693-5696-6861-8735-A114D1820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652FC96-39FB-696C-CAE8-8319F8D89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7C2A8-B13A-4CE9-BE6D-0CC8FC9A9E5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60547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912AD6-396A-9720-6CB8-EDFB18405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0EBAA1A-F456-ADE1-173A-F8F2DCEC73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5038A78-8CDB-93BF-7B15-505891DCC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2086-FE3F-4748-BC15-F3C3674C67F1}" type="datetimeFigureOut">
              <a:rPr lang="es-CO" smtClean="0"/>
              <a:t>30/09/2025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763DDEE-F699-4FDD-4B53-D4F860E9B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0D73538-5B48-83D0-4F69-561E8A418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7C2A8-B13A-4CE9-BE6D-0CC8FC9A9E5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26907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00ADA75-73B9-19DB-04BD-5B6D4A0105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DC30410-5A15-9596-E34C-FB82BEB5F0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AD1D290-E4C7-4E17-E032-85DD985CE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2086-FE3F-4748-BC15-F3C3674C67F1}" type="datetimeFigureOut">
              <a:rPr lang="es-CO" smtClean="0"/>
              <a:t>30/09/2025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DF09D50-3269-DC96-5FC5-9639BE0D7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655C682-FAD1-0575-F4CE-20832659E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7C2A8-B13A-4CE9-BE6D-0CC8FC9A9E5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46101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9AA859-88D2-F847-740F-1C1CEBDC6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727CAE5-F3ED-BD29-CC18-1E1FC84A8F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A7C018A-91A0-5B67-5232-5ED35BF19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2086-FE3F-4748-BC15-F3C3674C67F1}" type="datetimeFigureOut">
              <a:rPr lang="es-CO" smtClean="0"/>
              <a:t>30/09/2025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4007ACD-6CCB-BF19-A2FE-2F56EC77C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B8B43A6-D0A4-5290-9481-2A9E7AC7C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7C2A8-B13A-4CE9-BE6D-0CC8FC9A9E5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3921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0203C1-9E22-BEE0-4E73-5D31C4841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E617060-8144-B9A0-538F-348C133E76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1C1F578-E5C5-A727-C612-42037FB5C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2086-FE3F-4748-BC15-F3C3674C67F1}" type="datetimeFigureOut">
              <a:rPr lang="es-CO" smtClean="0"/>
              <a:t>30/09/2025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004DC82-AA21-4498-432F-D53E50100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9AB8524-B367-A2AC-EE3E-B5CCCBBF7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7C2A8-B13A-4CE9-BE6D-0CC8FC9A9E5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31270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5D8436-D499-340E-F328-7FFD1B1DC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61C5028-5D01-E87C-4E29-3FE9010878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681C63A-9C0D-CFEB-C1AA-D9F871BA6A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CCD600E-AD80-19B5-9BF7-01C00F2CB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2086-FE3F-4748-BC15-F3C3674C67F1}" type="datetimeFigureOut">
              <a:rPr lang="es-CO" smtClean="0"/>
              <a:t>30/09/2025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0F2C257-2CB0-C92E-7BF0-B9ABC0336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0C55989-D1F8-A45E-512D-0A5B66F13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7C2A8-B13A-4CE9-BE6D-0CC8FC9A9E5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91960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0FB478-F884-1838-E0E4-870A3F5EC0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34A680A-DB0F-EB21-1D63-1C19793B6B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67336BA-E518-66D8-C11F-54AC821218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704D253-35BB-1B47-B827-15280A3E46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AB5CCEA-6711-034A-F31F-0D652E015F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5C109CB-837C-91AA-0564-3044A8354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2086-FE3F-4748-BC15-F3C3674C67F1}" type="datetimeFigureOut">
              <a:rPr lang="es-CO" smtClean="0"/>
              <a:t>30/09/2025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019E694-D906-7689-87F4-BD29DFDC7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665AFF6-FA44-3881-B304-F47180BF4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7C2A8-B13A-4CE9-BE6D-0CC8FC9A9E5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86740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12E63C-39E8-40E5-C57B-0EEBBACC49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736DDCC-7419-C5C0-E35A-90EE9EC7F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2086-FE3F-4748-BC15-F3C3674C67F1}" type="datetimeFigureOut">
              <a:rPr lang="es-CO" smtClean="0"/>
              <a:t>30/09/2025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11DF81F-F0C9-4D04-0D9F-64FB98768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1010BA8-A4B0-D685-0CAC-AC6D781A6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7C2A8-B13A-4CE9-BE6D-0CC8FC9A9E5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14702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6B1DABC-EC03-36F4-7A60-ED91F69B7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2086-FE3F-4748-BC15-F3C3674C67F1}" type="datetimeFigureOut">
              <a:rPr lang="es-CO" smtClean="0"/>
              <a:t>30/09/2025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6E6AE59-DCB5-B983-F0C2-68339C6FA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63AEB6D-A181-D97E-ED1E-4098767DB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7C2A8-B13A-4CE9-BE6D-0CC8FC9A9E5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70808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C38964-D277-B77C-F622-E26D56D44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9D83BF0-EFC1-785C-E76B-C6D91FF4FF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CC3E39B-C331-0E37-1DDC-DA5F29451A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420931B-D8DF-8510-70BA-69550EE5D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2086-FE3F-4748-BC15-F3C3674C67F1}" type="datetimeFigureOut">
              <a:rPr lang="es-CO" smtClean="0"/>
              <a:t>30/09/2025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97AE77D-FB43-D4DE-8E64-FFCD8E80A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4AAFA73-C9E4-2D10-2037-E14D5C002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7C2A8-B13A-4CE9-BE6D-0CC8FC9A9E5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49176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0641B9-DC2F-F8A6-5771-608E22159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C009F7D-B622-D330-79C6-3DF609B398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A97C04C-CD06-FA7B-469A-AB7D226A8A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7724268-5D7C-77EA-D233-3E0EC9B2F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52086-FE3F-4748-BC15-F3C3674C67F1}" type="datetimeFigureOut">
              <a:rPr lang="es-CO" smtClean="0"/>
              <a:t>30/09/2025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F37E722-9DA0-C6CF-535A-E7CC12152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99B5552-2C73-BA6C-AE9D-BE6EBE511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7C2A8-B13A-4CE9-BE6D-0CC8FC9A9E5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2205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424DFE6-7494-98FA-DAC9-F0C86D08D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DD91CE6-0EA4-DF1F-FF94-2DE0426D9D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A395815-5212-C541-EE19-D6B0B99015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152086-FE3F-4748-BC15-F3C3674C67F1}" type="datetimeFigureOut">
              <a:rPr lang="es-CO" smtClean="0"/>
              <a:t>30/09/2025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37DC22F-9AEE-B9D8-9B1D-0E7718A5DA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7FC46A7-0D43-2F5B-1CF7-EB788DAF6F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8C7C2A8-B13A-4CE9-BE6D-0CC8FC9A9E5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07888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46B7C0-655C-36A1-802C-64795E09D4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5391509" cy="1016928"/>
          </a:xfrm>
        </p:spPr>
        <p:txBody>
          <a:bodyPr>
            <a:normAutofit/>
          </a:bodyPr>
          <a:lstStyle/>
          <a:p>
            <a:r>
              <a:rPr lang="es-ES" dirty="0"/>
              <a:t>Arboles Binarios</a:t>
            </a:r>
            <a:endParaRPr lang="es-CO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3C5DC41B-150C-246D-39A0-7536F919D979}"/>
              </a:ext>
            </a:extLst>
          </p:cNvPr>
          <p:cNvSpPr/>
          <p:nvPr/>
        </p:nvSpPr>
        <p:spPr>
          <a:xfrm>
            <a:off x="7013276" y="207034"/>
            <a:ext cx="1147313" cy="5597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/>
              <a:t>LI(HI)</a:t>
            </a:r>
            <a:endParaRPr lang="es-CO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F1B818B4-3264-38E9-20F2-EFFE7356F1BE}"/>
              </a:ext>
            </a:extLst>
          </p:cNvPr>
          <p:cNvSpPr/>
          <p:nvPr/>
        </p:nvSpPr>
        <p:spPr>
          <a:xfrm>
            <a:off x="8160589" y="207034"/>
            <a:ext cx="1147313" cy="5597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/>
              <a:t>Dato</a:t>
            </a:r>
            <a:endParaRPr lang="es-CO" dirty="0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515FB0A8-0A05-BB24-3152-0D974C60B3EE}"/>
              </a:ext>
            </a:extLst>
          </p:cNvPr>
          <p:cNvSpPr/>
          <p:nvPr/>
        </p:nvSpPr>
        <p:spPr>
          <a:xfrm>
            <a:off x="9307902" y="207034"/>
            <a:ext cx="1147313" cy="5597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/>
              <a:t>LD(HD)</a:t>
            </a:r>
            <a:endParaRPr lang="es-CO" dirty="0"/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31BC248C-9553-7C7A-950D-2503B9934D9D}"/>
              </a:ext>
            </a:extLst>
          </p:cNvPr>
          <p:cNvSpPr/>
          <p:nvPr/>
        </p:nvSpPr>
        <p:spPr>
          <a:xfrm>
            <a:off x="379855" y="2087593"/>
            <a:ext cx="657046" cy="603849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3</a:t>
            </a:r>
            <a:endParaRPr lang="es-CO" dirty="0"/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id="{781DD1E4-E519-6B7B-C266-D03789B79EDB}"/>
              </a:ext>
            </a:extLst>
          </p:cNvPr>
          <p:cNvSpPr/>
          <p:nvPr/>
        </p:nvSpPr>
        <p:spPr>
          <a:xfrm>
            <a:off x="1237891" y="1289648"/>
            <a:ext cx="690112" cy="63835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5</a:t>
            </a:r>
            <a:endParaRPr lang="es-CO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4DCDC5B-FDD3-432A-B6C5-018546FD9DBE}"/>
              </a:ext>
            </a:extLst>
          </p:cNvPr>
          <p:cNvSpPr/>
          <p:nvPr/>
        </p:nvSpPr>
        <p:spPr>
          <a:xfrm>
            <a:off x="2130725" y="1125747"/>
            <a:ext cx="776379" cy="32349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/>
              <a:t>Raíz</a:t>
            </a:r>
            <a:endParaRPr lang="es-CO" dirty="0"/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D5F680C1-CC26-FB4F-22F6-16234D838C81}"/>
              </a:ext>
            </a:extLst>
          </p:cNvPr>
          <p:cNvCxnSpPr>
            <a:cxnSpLocks/>
          </p:cNvCxnSpPr>
          <p:nvPr/>
        </p:nvCxnSpPr>
        <p:spPr>
          <a:xfrm flipV="1">
            <a:off x="1897826" y="1240580"/>
            <a:ext cx="202722" cy="11645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ángulo 11">
            <a:extLst>
              <a:ext uri="{FF2B5EF4-FFF2-40B4-BE49-F238E27FC236}">
                <a16:creationId xmlns:a16="http://schemas.microsoft.com/office/drawing/2014/main" id="{30B851E2-45F7-B7D0-4B13-6053ACCFCF38}"/>
              </a:ext>
            </a:extLst>
          </p:cNvPr>
          <p:cNvSpPr/>
          <p:nvPr/>
        </p:nvSpPr>
        <p:spPr>
          <a:xfrm>
            <a:off x="4132053" y="1229263"/>
            <a:ext cx="2355011" cy="51327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/>
              <a:t>Leer dato: 3,7,4,8,2</a:t>
            </a:r>
            <a:endParaRPr lang="es-CO" dirty="0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23557FF5-CDA1-A073-B86F-E7F4D8017C43}"/>
              </a:ext>
            </a:extLst>
          </p:cNvPr>
          <p:cNvSpPr/>
          <p:nvPr/>
        </p:nvSpPr>
        <p:spPr>
          <a:xfrm>
            <a:off x="7375585" y="1250829"/>
            <a:ext cx="3200400" cy="151824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Si el dato que ingresa es menor que la raíz lo va a insertar por la izquierda y viceversa</a:t>
            </a:r>
            <a:endParaRPr lang="es-CO" dirty="0"/>
          </a:p>
        </p:txBody>
      </p:sp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C9BF9BAB-F705-A384-11CA-AE4F197FEF6E}"/>
              </a:ext>
            </a:extLst>
          </p:cNvPr>
          <p:cNvCxnSpPr>
            <a:cxnSpLocks/>
          </p:cNvCxnSpPr>
          <p:nvPr/>
        </p:nvCxnSpPr>
        <p:spPr>
          <a:xfrm flipH="1">
            <a:off x="988377" y="1938059"/>
            <a:ext cx="292201" cy="23436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Elipse 15">
            <a:extLst>
              <a:ext uri="{FF2B5EF4-FFF2-40B4-BE49-F238E27FC236}">
                <a16:creationId xmlns:a16="http://schemas.microsoft.com/office/drawing/2014/main" id="{296DE671-EB62-F285-D4EE-8E442EA875E0}"/>
              </a:ext>
            </a:extLst>
          </p:cNvPr>
          <p:cNvSpPr/>
          <p:nvPr/>
        </p:nvSpPr>
        <p:spPr>
          <a:xfrm>
            <a:off x="2152292" y="2147978"/>
            <a:ext cx="657046" cy="54346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7</a:t>
            </a:r>
            <a:endParaRPr lang="es-CO" dirty="0"/>
          </a:p>
        </p:txBody>
      </p:sp>
      <p:cxnSp>
        <p:nvCxnSpPr>
          <p:cNvPr id="18" name="Conector recto de flecha 17">
            <a:extLst>
              <a:ext uri="{FF2B5EF4-FFF2-40B4-BE49-F238E27FC236}">
                <a16:creationId xmlns:a16="http://schemas.microsoft.com/office/drawing/2014/main" id="{F0EFAC6D-EE69-A2F0-B0FD-721BA1071CB0}"/>
              </a:ext>
            </a:extLst>
          </p:cNvPr>
          <p:cNvCxnSpPr>
            <a:cxnSpLocks/>
          </p:cNvCxnSpPr>
          <p:nvPr/>
        </p:nvCxnSpPr>
        <p:spPr>
          <a:xfrm>
            <a:off x="1921218" y="1835803"/>
            <a:ext cx="223993" cy="25307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Elipse 18">
            <a:extLst>
              <a:ext uri="{FF2B5EF4-FFF2-40B4-BE49-F238E27FC236}">
                <a16:creationId xmlns:a16="http://schemas.microsoft.com/office/drawing/2014/main" id="{5015312E-67AF-67BE-45FE-A7456517BC24}"/>
              </a:ext>
            </a:extLst>
          </p:cNvPr>
          <p:cNvSpPr/>
          <p:nvPr/>
        </p:nvSpPr>
        <p:spPr>
          <a:xfrm>
            <a:off x="1232432" y="2885537"/>
            <a:ext cx="657046" cy="603849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4</a:t>
            </a:r>
            <a:endParaRPr lang="es-CO" dirty="0"/>
          </a:p>
        </p:txBody>
      </p:sp>
      <p:cxnSp>
        <p:nvCxnSpPr>
          <p:cNvPr id="21" name="Conector recto de flecha 20">
            <a:extLst>
              <a:ext uri="{FF2B5EF4-FFF2-40B4-BE49-F238E27FC236}">
                <a16:creationId xmlns:a16="http://schemas.microsoft.com/office/drawing/2014/main" id="{BB68D80B-6D7A-8B1B-D8C4-4BBE8F103232}"/>
              </a:ext>
            </a:extLst>
          </p:cNvPr>
          <p:cNvCxnSpPr/>
          <p:nvPr/>
        </p:nvCxnSpPr>
        <p:spPr>
          <a:xfrm>
            <a:off x="1017343" y="2683755"/>
            <a:ext cx="263235" cy="29789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Elipse 21">
            <a:extLst>
              <a:ext uri="{FF2B5EF4-FFF2-40B4-BE49-F238E27FC236}">
                <a16:creationId xmlns:a16="http://schemas.microsoft.com/office/drawing/2014/main" id="{5300D4A1-33BF-051B-AB32-4D9D4417D03E}"/>
              </a:ext>
            </a:extLst>
          </p:cNvPr>
          <p:cNvSpPr/>
          <p:nvPr/>
        </p:nvSpPr>
        <p:spPr>
          <a:xfrm>
            <a:off x="2904231" y="2885537"/>
            <a:ext cx="657046" cy="54346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8</a:t>
            </a:r>
            <a:endParaRPr lang="es-CO" dirty="0"/>
          </a:p>
        </p:txBody>
      </p: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0D2A01B6-1389-FFA0-D787-48ADF8BE1CAA}"/>
              </a:ext>
            </a:extLst>
          </p:cNvPr>
          <p:cNvCxnSpPr/>
          <p:nvPr/>
        </p:nvCxnSpPr>
        <p:spPr>
          <a:xfrm>
            <a:off x="2809338" y="2587638"/>
            <a:ext cx="201281" cy="29789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Elipse 24">
            <a:extLst>
              <a:ext uri="{FF2B5EF4-FFF2-40B4-BE49-F238E27FC236}">
                <a16:creationId xmlns:a16="http://schemas.microsoft.com/office/drawing/2014/main" id="{D551C778-189D-2B47-DCB8-8D46FFE30C84}"/>
              </a:ext>
            </a:extLst>
          </p:cNvPr>
          <p:cNvSpPr/>
          <p:nvPr/>
        </p:nvSpPr>
        <p:spPr>
          <a:xfrm>
            <a:off x="-15951" y="2945922"/>
            <a:ext cx="657046" cy="54346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2</a:t>
            </a:r>
            <a:endParaRPr lang="es-CO" dirty="0"/>
          </a:p>
        </p:txBody>
      </p:sp>
      <p:cxnSp>
        <p:nvCxnSpPr>
          <p:cNvPr id="27" name="Conector recto de flecha 26">
            <a:extLst>
              <a:ext uri="{FF2B5EF4-FFF2-40B4-BE49-F238E27FC236}">
                <a16:creationId xmlns:a16="http://schemas.microsoft.com/office/drawing/2014/main" id="{8706BAC5-3C83-5F71-F030-7919C35C7AF5}"/>
              </a:ext>
            </a:extLst>
          </p:cNvPr>
          <p:cNvCxnSpPr>
            <a:cxnSpLocks/>
          </p:cNvCxnSpPr>
          <p:nvPr/>
        </p:nvCxnSpPr>
        <p:spPr>
          <a:xfrm flipH="1">
            <a:off x="379855" y="2691442"/>
            <a:ext cx="163505" cy="28252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Flecha: hacia arriba 28">
            <a:extLst>
              <a:ext uri="{FF2B5EF4-FFF2-40B4-BE49-F238E27FC236}">
                <a16:creationId xmlns:a16="http://schemas.microsoft.com/office/drawing/2014/main" id="{92D93EEE-6D77-64B7-0DE2-48AF982F8D30}"/>
              </a:ext>
            </a:extLst>
          </p:cNvPr>
          <p:cNvSpPr/>
          <p:nvPr/>
        </p:nvSpPr>
        <p:spPr>
          <a:xfrm>
            <a:off x="8734692" y="834604"/>
            <a:ext cx="319177" cy="416225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0" name="Rectángulo 29">
            <a:extLst>
              <a:ext uri="{FF2B5EF4-FFF2-40B4-BE49-F238E27FC236}">
                <a16:creationId xmlns:a16="http://schemas.microsoft.com/office/drawing/2014/main" id="{5992BD54-2A1F-B449-C180-C7401B81B830}"/>
              </a:ext>
            </a:extLst>
          </p:cNvPr>
          <p:cNvSpPr/>
          <p:nvPr/>
        </p:nvSpPr>
        <p:spPr>
          <a:xfrm>
            <a:off x="461607" y="3947161"/>
            <a:ext cx="4424683" cy="166163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err="1"/>
              <a:t>Recorrrido</a:t>
            </a:r>
            <a:r>
              <a:rPr lang="es-ES" dirty="0"/>
              <a:t> </a:t>
            </a:r>
            <a:r>
              <a:rPr lang="es-ES" dirty="0" err="1"/>
              <a:t>Inorden</a:t>
            </a:r>
            <a:r>
              <a:rPr lang="es-ES" dirty="0"/>
              <a:t> = 2,3,4,5,7,8</a:t>
            </a:r>
          </a:p>
          <a:p>
            <a:pPr algn="ctr"/>
            <a:r>
              <a:rPr lang="es-ES" dirty="0"/>
              <a:t>Recorrido </a:t>
            </a:r>
            <a:r>
              <a:rPr lang="es-ES" dirty="0" err="1"/>
              <a:t>posorden</a:t>
            </a:r>
            <a:r>
              <a:rPr lang="es-ES" dirty="0"/>
              <a:t> = 2,4,3,8,7,5</a:t>
            </a:r>
          </a:p>
          <a:p>
            <a:pPr algn="ctr"/>
            <a:r>
              <a:rPr lang="es-ES" dirty="0"/>
              <a:t>Recorrido </a:t>
            </a:r>
            <a:r>
              <a:rPr lang="es-ES" dirty="0" err="1"/>
              <a:t>Preorden</a:t>
            </a:r>
            <a:r>
              <a:rPr lang="es-ES" dirty="0"/>
              <a:t> = 5,3,2,4,7,8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973034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B3C7D6-D868-8704-ED9D-A9DBCB55E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12" y="123585"/>
            <a:ext cx="3923581" cy="1040981"/>
          </a:xfrm>
        </p:spPr>
        <p:txBody>
          <a:bodyPr/>
          <a:lstStyle/>
          <a:p>
            <a:r>
              <a:rPr lang="es-ES" dirty="0"/>
              <a:t>Arboles Binarios</a:t>
            </a:r>
            <a:endParaRPr lang="es-CO" dirty="0"/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9883E6EB-D586-4ABE-9E3B-DE33DC36E839}"/>
              </a:ext>
            </a:extLst>
          </p:cNvPr>
          <p:cNvSpPr/>
          <p:nvPr/>
        </p:nvSpPr>
        <p:spPr>
          <a:xfrm>
            <a:off x="3610156" y="1274651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5</a:t>
            </a:r>
            <a:endParaRPr lang="es-CO" dirty="0"/>
          </a:p>
        </p:txBody>
      </p:sp>
      <p:cxnSp>
        <p:nvCxnSpPr>
          <p:cNvPr id="6" name="Conector recto de flecha 5">
            <a:extLst>
              <a:ext uri="{FF2B5EF4-FFF2-40B4-BE49-F238E27FC236}">
                <a16:creationId xmlns:a16="http://schemas.microsoft.com/office/drawing/2014/main" id="{1630083D-2207-F7DB-995E-4B269CF73E68}"/>
              </a:ext>
            </a:extLst>
          </p:cNvPr>
          <p:cNvCxnSpPr>
            <a:stCxn id="4" idx="7"/>
          </p:cNvCxnSpPr>
          <p:nvPr/>
        </p:nvCxnSpPr>
        <p:spPr>
          <a:xfrm flipV="1">
            <a:off x="4390645" y="1110750"/>
            <a:ext cx="289186" cy="29781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ctángulo 6">
            <a:extLst>
              <a:ext uri="{FF2B5EF4-FFF2-40B4-BE49-F238E27FC236}">
                <a16:creationId xmlns:a16="http://schemas.microsoft.com/office/drawing/2014/main" id="{45CF72B6-9171-F982-F68A-4C83552FFEFC}"/>
              </a:ext>
            </a:extLst>
          </p:cNvPr>
          <p:cNvSpPr/>
          <p:nvPr/>
        </p:nvSpPr>
        <p:spPr>
          <a:xfrm>
            <a:off x="4679831" y="681486"/>
            <a:ext cx="983411" cy="48307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err="1"/>
              <a:t>Raiz</a:t>
            </a:r>
            <a:endParaRPr lang="es-CO" dirty="0"/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id="{C52E759B-9E4C-7A92-C71B-EAA3D0B71FB0}"/>
              </a:ext>
            </a:extLst>
          </p:cNvPr>
          <p:cNvSpPr/>
          <p:nvPr/>
        </p:nvSpPr>
        <p:spPr>
          <a:xfrm>
            <a:off x="1742536" y="2579299"/>
            <a:ext cx="690114" cy="69442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3</a:t>
            </a:r>
            <a:endParaRPr lang="es-CO" dirty="0"/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A21E693B-590F-E1FA-9D69-056AFB486A98}"/>
              </a:ext>
            </a:extLst>
          </p:cNvPr>
          <p:cNvCxnSpPr/>
          <p:nvPr/>
        </p:nvCxnSpPr>
        <p:spPr>
          <a:xfrm flipH="1">
            <a:off x="2406770" y="2122098"/>
            <a:ext cx="1431985" cy="67286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75891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</Words>
  <Application>Microsoft Office PowerPoint</Application>
  <PresentationFormat>Panorámica</PresentationFormat>
  <Paragraphs>20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Tema de Office</vt:lpstr>
      <vt:lpstr>Arboles Binarios</vt:lpstr>
      <vt:lpstr>Arboles Binarios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A01-1-0503-16</dc:creator>
  <cp:lastModifiedBy>A01-1-0503-16</cp:lastModifiedBy>
  <cp:revision>1</cp:revision>
  <dcterms:created xsi:type="dcterms:W3CDTF">2025-10-01T01:05:05Z</dcterms:created>
  <dcterms:modified xsi:type="dcterms:W3CDTF">2025-10-01T01:05:07Z</dcterms:modified>
</cp:coreProperties>
</file>