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1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96F17B-8F46-3672-69A1-6EF301AB6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46AC32-C568-F3EA-551B-3854F648C3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07428D-41C4-D9BB-F52E-CF82933F9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0D8E78-CB3D-627C-6CE3-EA56F5B8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B07780-E37E-C212-023B-89FE0B1E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567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D86FF-CD90-A14F-C407-ECDADFF28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E84C7D-1F16-8470-D833-EFB0C9D68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F484F-F782-5362-0852-5444CCC6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C812A6-B79C-EE18-A77B-84D516F4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E1E211-CEDC-939E-38BA-3A53DF54F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928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A1F550-B151-54FB-E6F4-9C10C5C9B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57A3A7-252F-71BB-DD67-98B6AD07E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A183A0-520E-7278-BD64-728FDE4D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BB84F4-72B3-7E52-81F2-E69C2E9E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5ACFC3-A204-1163-35BA-B10C7FCC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594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77FE12-D489-CBE9-364A-1519F5FD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ABDBC3-0829-DC53-436A-6787CEA42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001DEC-6C3A-8D74-B179-20C4C5565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815D8F-DED8-1DC8-CF44-6B7AD89A0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45B1C7-E721-7FB0-223C-F694D915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7857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19B3F-A543-0188-2907-94267FFFD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3639F4-1C6E-0C98-C352-BFBFD4971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C5F1A9-D887-DB6F-C6C2-F4DB0BA13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194936-7A64-CCC5-52F6-CAB55D5C7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C32BE-8622-F341-E893-FF0779F9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862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01755-7A6C-4B7E-C97D-00FBB679B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004B98-0FB7-C931-4E38-386858C018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DCB24A-53D1-F7E2-9703-32DEEEDDF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0FE568-5E90-4E93-6F4E-08880EDC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4779EC-C3C3-637B-DD91-55C8CBEDC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4FC144-D750-626B-FDB7-4094F17B4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193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29658-42FE-C27C-F33F-E8FF565AE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2CDE8F-B4C2-54BF-2D3A-1077D5AA2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25E83B-B4F4-772B-CDD1-AD8C7CE0B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290289-2C7A-BA10-9542-79344510E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A367591-6B31-38A2-B5FC-CDAC8CFA1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8D897FB-9119-0344-39DF-0763ABD9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77AC9F3-3DA4-4E8D-DC9A-3B5FBB204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3F294A5-4A0B-EB89-1AD0-3EC92DBF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981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1ADE7-A790-11C8-6B4B-FBE1A4D7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3B4700-1562-193C-7320-4029B4516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327B9F3-CB66-6679-7B92-87C5C59C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AA1F55-9161-7F04-A2C6-5A93AD99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968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B0A9ECB-23CE-CFCD-0BA8-7703CE581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54B45B-6382-8D2C-F858-571CFD43D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DFA8E3-A68B-ADA0-6ABE-87243FF9A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159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ED8745-83D3-8ACB-820C-A39DD53EC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04E868-10CA-08F6-AC39-C997197D7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B66D2E-0F5A-6EA2-295C-7060E646A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8D825A-6B6F-7417-975D-4106C9D05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78468A-A776-A2D3-14F2-991B238D0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A27579-6785-6F93-B5C6-70626813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79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F2A3E-972D-FF75-5BFE-FDF43E03E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F630F0-33C4-D1FD-71FE-0CF9AB2F4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CDB78E-6FFC-EE4D-F902-3EA067D1B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D70EEB-65F7-F65D-35B1-42DF2FBE2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5FE401-7CEF-EDDD-B22B-FB077D07B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BB2AC2-D79D-EFF0-4CE9-42DF5A68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278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3BDC788-BD09-A263-715C-70086276C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B15D90-A1F3-6067-5A01-01DAFD75F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41CD5-424E-E02A-4F20-A1D9B34AA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39A484-6A52-4358-A694-0F1152FCDE3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29B9C2-EE34-A811-3DD5-0951D656F2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09838E-152E-FABD-1C5B-B0B9FAB99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B1FDC6-DD1C-4C36-A534-DBAD5216F2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803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78EE8-2CFD-929C-F611-30F2EB164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688943" y="-1397505"/>
            <a:ext cx="9144000" cy="2387600"/>
          </a:xfrm>
        </p:spPr>
        <p:txBody>
          <a:bodyPr/>
          <a:lstStyle/>
          <a:p>
            <a:r>
              <a:rPr lang="es-ES" dirty="0"/>
              <a:t>Arboles Binarios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0A33237-4865-5653-CE45-149F6F0D8A03}"/>
              </a:ext>
            </a:extLst>
          </p:cNvPr>
          <p:cNvSpPr/>
          <p:nvPr/>
        </p:nvSpPr>
        <p:spPr>
          <a:xfrm>
            <a:off x="7263442" y="552091"/>
            <a:ext cx="992037" cy="3881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Li(hi)</a:t>
            </a:r>
            <a:endParaRPr lang="es-CO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5B4F39B-651D-9C7C-0D75-F7D362662F4D}"/>
              </a:ext>
            </a:extLst>
          </p:cNvPr>
          <p:cNvSpPr/>
          <p:nvPr/>
        </p:nvSpPr>
        <p:spPr>
          <a:xfrm>
            <a:off x="8801818" y="552091"/>
            <a:ext cx="992037" cy="3881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Ld(hd)</a:t>
            </a:r>
            <a:endParaRPr lang="es-CO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199681F-6A21-9061-5879-62B72A1025BE}"/>
              </a:ext>
            </a:extLst>
          </p:cNvPr>
          <p:cNvSpPr/>
          <p:nvPr/>
        </p:nvSpPr>
        <p:spPr>
          <a:xfrm>
            <a:off x="8255479" y="552091"/>
            <a:ext cx="638355" cy="3881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5B568A8-99FE-17A1-FAE4-D9BEF594BECA}"/>
              </a:ext>
            </a:extLst>
          </p:cNvPr>
          <p:cNvSpPr/>
          <p:nvPr/>
        </p:nvSpPr>
        <p:spPr>
          <a:xfrm>
            <a:off x="2191109" y="1328468"/>
            <a:ext cx="517585" cy="5348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C7E4127-940A-B573-2652-9569EE339FAC}"/>
              </a:ext>
            </a:extLst>
          </p:cNvPr>
          <p:cNvSpPr txBox="1"/>
          <p:nvPr/>
        </p:nvSpPr>
        <p:spPr>
          <a:xfrm>
            <a:off x="2821233" y="1009134"/>
            <a:ext cx="60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Raíz</a:t>
            </a:r>
            <a:endParaRPr lang="es-CO" dirty="0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424F2F7-EA32-B16A-C2BB-790009CD152D}"/>
              </a:ext>
            </a:extLst>
          </p:cNvPr>
          <p:cNvCxnSpPr>
            <a:stCxn id="7" idx="7"/>
          </p:cNvCxnSpPr>
          <p:nvPr/>
        </p:nvCxnSpPr>
        <p:spPr>
          <a:xfrm flipV="1">
            <a:off x="2632895" y="1193800"/>
            <a:ext cx="250162" cy="2129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07D90DA-09D3-AE98-51E4-CF582E4C935C}"/>
              </a:ext>
            </a:extLst>
          </p:cNvPr>
          <p:cNvSpPr txBox="1"/>
          <p:nvPr/>
        </p:nvSpPr>
        <p:spPr>
          <a:xfrm>
            <a:off x="7159924" y="1039911"/>
            <a:ext cx="23991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Leer dato: 3, 7,4, 8, 2</a:t>
            </a:r>
            <a:endParaRPr lang="es-CO" sz="14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FD9353E-4A86-66D2-4F58-A51F9E936A77}"/>
              </a:ext>
            </a:extLst>
          </p:cNvPr>
          <p:cNvSpPr/>
          <p:nvPr/>
        </p:nvSpPr>
        <p:spPr>
          <a:xfrm>
            <a:off x="9387382" y="1694134"/>
            <a:ext cx="2466758" cy="12249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Si el dato que ingresa es menor que la raíz, lo ingresa por la izquierda y viceversa.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3AA5C634-E7F6-C0DC-9AF7-6C4C8315F0C9}"/>
              </a:ext>
            </a:extLst>
          </p:cNvPr>
          <p:cNvSpPr/>
          <p:nvPr/>
        </p:nvSpPr>
        <p:spPr>
          <a:xfrm>
            <a:off x="1316965" y="2018581"/>
            <a:ext cx="517585" cy="5348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endParaRPr lang="es-CO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A82A25B-7879-A918-F490-906A4B332DA8}"/>
              </a:ext>
            </a:extLst>
          </p:cNvPr>
          <p:cNvCxnSpPr>
            <a:stCxn id="7" idx="3"/>
            <a:endCxn id="13" idx="7"/>
          </p:cNvCxnSpPr>
          <p:nvPr/>
        </p:nvCxnSpPr>
        <p:spPr>
          <a:xfrm flipH="1">
            <a:off x="1758751" y="1784981"/>
            <a:ext cx="508157" cy="3119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ipse 15">
            <a:extLst>
              <a:ext uri="{FF2B5EF4-FFF2-40B4-BE49-F238E27FC236}">
                <a16:creationId xmlns:a16="http://schemas.microsoft.com/office/drawing/2014/main" id="{9E178035-157E-C5F2-D2A3-64DB104D83E6}"/>
              </a:ext>
            </a:extLst>
          </p:cNvPr>
          <p:cNvSpPr/>
          <p:nvPr/>
        </p:nvSpPr>
        <p:spPr>
          <a:xfrm>
            <a:off x="2996241" y="2096906"/>
            <a:ext cx="517585" cy="5348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</a:t>
            </a:r>
            <a:endParaRPr lang="es-CO" dirty="0"/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80FDC8B8-27DD-02CD-AF50-3E49C7A36861}"/>
              </a:ext>
            </a:extLst>
          </p:cNvPr>
          <p:cNvCxnSpPr>
            <a:stCxn id="7" idx="5"/>
            <a:endCxn id="16" idx="1"/>
          </p:cNvCxnSpPr>
          <p:nvPr/>
        </p:nvCxnSpPr>
        <p:spPr>
          <a:xfrm>
            <a:off x="2632895" y="1784981"/>
            <a:ext cx="439145" cy="390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0F18E25D-7BD2-D24A-B3E9-CB49C22780C3}"/>
              </a:ext>
            </a:extLst>
          </p:cNvPr>
          <p:cNvSpPr/>
          <p:nvPr/>
        </p:nvSpPr>
        <p:spPr>
          <a:xfrm>
            <a:off x="1856404" y="2808599"/>
            <a:ext cx="517585" cy="5348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  <a:endParaRPr lang="es-CO" dirty="0"/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5654BFBF-F3B6-76B0-EE07-63C202D1ED53}"/>
              </a:ext>
            </a:extLst>
          </p:cNvPr>
          <p:cNvCxnSpPr>
            <a:stCxn id="13" idx="5"/>
            <a:endCxn id="19" idx="0"/>
          </p:cNvCxnSpPr>
          <p:nvPr/>
        </p:nvCxnSpPr>
        <p:spPr>
          <a:xfrm>
            <a:off x="1758751" y="2475094"/>
            <a:ext cx="356446" cy="3335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lipse 21">
            <a:extLst>
              <a:ext uri="{FF2B5EF4-FFF2-40B4-BE49-F238E27FC236}">
                <a16:creationId xmlns:a16="http://schemas.microsoft.com/office/drawing/2014/main" id="{42AA8C35-8161-6C8D-D568-28A5D3E1FD36}"/>
              </a:ext>
            </a:extLst>
          </p:cNvPr>
          <p:cNvSpPr/>
          <p:nvPr/>
        </p:nvSpPr>
        <p:spPr>
          <a:xfrm>
            <a:off x="3725690" y="2808599"/>
            <a:ext cx="517585" cy="5348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DA62252B-C31F-C2A7-68A9-36442DBAAAFB}"/>
              </a:ext>
            </a:extLst>
          </p:cNvPr>
          <p:cNvCxnSpPr>
            <a:stCxn id="16" idx="5"/>
            <a:endCxn id="22" idx="1"/>
          </p:cNvCxnSpPr>
          <p:nvPr/>
        </p:nvCxnSpPr>
        <p:spPr>
          <a:xfrm>
            <a:off x="3438027" y="2553419"/>
            <a:ext cx="363462" cy="3335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Elipse 24">
            <a:extLst>
              <a:ext uri="{FF2B5EF4-FFF2-40B4-BE49-F238E27FC236}">
                <a16:creationId xmlns:a16="http://schemas.microsoft.com/office/drawing/2014/main" id="{F568C7F3-4D97-0626-1E2D-717BF3052629}"/>
              </a:ext>
            </a:extLst>
          </p:cNvPr>
          <p:cNvSpPr/>
          <p:nvPr/>
        </p:nvSpPr>
        <p:spPr>
          <a:xfrm>
            <a:off x="694713" y="2808599"/>
            <a:ext cx="517585" cy="5348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66F3D86E-DA67-30C3-E60F-0F897DFD4009}"/>
              </a:ext>
            </a:extLst>
          </p:cNvPr>
          <p:cNvCxnSpPr>
            <a:stCxn id="13" idx="3"/>
            <a:endCxn id="25" idx="0"/>
          </p:cNvCxnSpPr>
          <p:nvPr/>
        </p:nvCxnSpPr>
        <p:spPr>
          <a:xfrm flipH="1">
            <a:off x="953506" y="2475094"/>
            <a:ext cx="439258" cy="3335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4E84D1CE-A49D-5C42-04EA-4DD3A5D54D2D}"/>
              </a:ext>
            </a:extLst>
          </p:cNvPr>
          <p:cNvSpPr txBox="1"/>
          <p:nvPr/>
        </p:nvSpPr>
        <p:spPr>
          <a:xfrm>
            <a:off x="559160" y="4374993"/>
            <a:ext cx="23991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Recorrido inorde: 2,3,4,5,7,8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9570689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Arboles Binarios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A01-1-0503-17</dc:creator>
  <cp:lastModifiedBy>A01-1-0503-17</cp:lastModifiedBy>
  <cp:revision>2</cp:revision>
  <dcterms:created xsi:type="dcterms:W3CDTF">2025-09-30T23:28:38Z</dcterms:created>
  <dcterms:modified xsi:type="dcterms:W3CDTF">2025-09-30T23:32:43Z</dcterms:modified>
</cp:coreProperties>
</file>